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9" r:id="rId3"/>
    <p:sldId id="444" r:id="rId4"/>
    <p:sldId id="434" r:id="rId5"/>
    <p:sldId id="435" r:id="rId6"/>
    <p:sldId id="436" r:id="rId7"/>
    <p:sldId id="437" r:id="rId8"/>
    <p:sldId id="438" r:id="rId9"/>
    <p:sldId id="439" r:id="rId10"/>
    <p:sldId id="421" r:id="rId11"/>
    <p:sldId id="422" r:id="rId12"/>
    <p:sldId id="423" r:id="rId13"/>
    <p:sldId id="424" r:id="rId14"/>
    <p:sldId id="425" r:id="rId15"/>
    <p:sldId id="440" r:id="rId16"/>
    <p:sldId id="441" r:id="rId17"/>
    <p:sldId id="426" r:id="rId18"/>
    <p:sldId id="427" r:id="rId19"/>
    <p:sldId id="429" r:id="rId20"/>
    <p:sldId id="443" r:id="rId21"/>
    <p:sldId id="442" r:id="rId22"/>
    <p:sldId id="430" r:id="rId23"/>
    <p:sldId id="431" r:id="rId24"/>
    <p:sldId id="433" r:id="rId25"/>
    <p:sldId id="40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79712" y="3645024"/>
            <a:ext cx="6478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/>
              <a:t>INSTRUÇÕES LEONÍSTICAS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“</a:t>
            </a:r>
            <a:r>
              <a:rPr lang="pt-BR" sz="3200" dirty="0"/>
              <a:t>10 DE OUTUBRO </a:t>
            </a:r>
            <a:br>
              <a:rPr lang="pt-BR" sz="3200" dirty="0"/>
            </a:br>
            <a:r>
              <a:rPr lang="pt-BR" sz="3200" dirty="0"/>
              <a:t>DIA MUNDIAL DO LIONS CLUBE”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No Brasil o primeiro Lions Clube, </a:t>
            </a:r>
            <a:r>
              <a:rPr lang="pt-BR" dirty="0"/>
              <a:t>quase 36 anos depois, </a:t>
            </a:r>
            <a:r>
              <a:rPr lang="pt-BR" dirty="0" smtClean="0"/>
              <a:t>em </a:t>
            </a:r>
            <a:r>
              <a:rPr lang="pt-BR" dirty="0"/>
              <a:t>16 de abril de </a:t>
            </a:r>
            <a:r>
              <a:rPr lang="pt-BR" dirty="0" smtClean="0"/>
              <a:t>1.952</a:t>
            </a:r>
            <a:r>
              <a:rPr lang="pt-BR" dirty="0"/>
              <a:t>, </a:t>
            </a:r>
            <a:r>
              <a:rPr lang="pt-BR" dirty="0" smtClean="0"/>
              <a:t>foi fundado o Lions Clube Rio de Janeiro Mater, na cidade </a:t>
            </a:r>
            <a:r>
              <a:rPr lang="pt-BR" dirty="0"/>
              <a:t>do Rio de Janeiro.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440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Foi o CL Armando Fajardo, o fundador do Lions Nacional, e que veio a merecer os títulos de “Leão nº 1 do Brasil” e “Patrono do Leonismo Brasileiro”.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460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Seguiu-se a expansão brasileira com a fundação, no dia 23 de julho de </a:t>
            </a:r>
            <a:r>
              <a:rPr lang="pt-BR" dirty="0" smtClean="0"/>
              <a:t>1.952</a:t>
            </a:r>
            <a:r>
              <a:rPr lang="pt-BR" dirty="0"/>
              <a:t>, em São Paulo, do Lions Paulista.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89969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 ano seguinte, </a:t>
            </a:r>
            <a:r>
              <a:rPr lang="pt-BR" dirty="0" smtClean="0"/>
              <a:t>1.953</a:t>
            </a:r>
            <a:r>
              <a:rPr lang="pt-BR" dirty="0"/>
              <a:t>, no dia 21 de março, Salvador foi agraciada como sede do terceiro Clube de Lions Brasileiro.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9880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Em Salvador, de 28 a 30 de maio de </a:t>
            </a:r>
            <a:r>
              <a:rPr lang="pt-BR" dirty="0" smtClean="0"/>
              <a:t>1.954</a:t>
            </a:r>
            <a:r>
              <a:rPr lang="pt-BR" dirty="0"/>
              <a:t>, foi  realizada a primeira Convenção Nacional de Lions Clubes, quando o Brasil já contava com a existência de 20 (vinte) clubes.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597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Em </a:t>
            </a:r>
            <a:r>
              <a:rPr lang="pt-BR" dirty="0" smtClean="0"/>
              <a:t>16 de janeiro de 1.957, foi fundado em Vitória, o Lions Clube Vitória, primeiro Clube de Lions do Espírito Santo.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2380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Em </a:t>
            </a:r>
            <a:r>
              <a:rPr lang="pt-BR" dirty="0" smtClean="0"/>
              <a:t>Colatina, foi fundado em 26 de junho de 1.965, o Lions Clube Colatina, hoje Lions Clube Colatina Centro.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1700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33843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primeiro Presidente Brasileiro do Lions  Internacional, foi o CL João Fernando Sobral, membro do Lions Clube de São Paulo Belém, no AL </a:t>
            </a:r>
            <a:r>
              <a:rPr lang="pt-BR" dirty="0" smtClean="0"/>
              <a:t>1.976/1.977</a:t>
            </a:r>
            <a:r>
              <a:rPr lang="pt-BR" dirty="0"/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6233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Lions continuou crescendo no mundo. No Brasil, seu crescimento provocou o desmembramento do Distrito Múltiplo “L”, denominação que caracteriza o Lions Internacional em nosso País.  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8142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sede da Diretoria Internacional fica em </a:t>
            </a:r>
            <a:r>
              <a:rPr lang="pt-BR" dirty="0" err="1" smtClean="0"/>
              <a:t>Oak</a:t>
            </a:r>
            <a:r>
              <a:rPr lang="pt-BR" dirty="0" smtClean="0"/>
              <a:t> Brook, no Estado de Illinois, nos Estados Unidos.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5269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   Melvin Jones com o apoio de sua esposa Rose Amanda Freeman, iniciou a formação da Associação de Lions, com a reunião de Clubes Independentes, em 07 de junho de 1.917, em Chicago, Illinois, EUA.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5869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sede administrativa do Distrito LC 11 fica na cidade de Guarapari, no Estado do Espírito Santo.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4445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nome oficial da nossa Organização Leonística é THE INTERNATIONAL ASSOCIATION OF LIONS CLUBS.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529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Para o português se traduz por: ASSOCIAÇÃO INTERNACIONAL DE LIONS CLUBES.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4612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Atualmente, segundo a Revista Lion, em 31 de março de 2.020, a Associação está representada em 214 países.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02146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</a:t>
            </a:r>
            <a:r>
              <a:rPr lang="pt-BR" dirty="0" smtClean="0"/>
              <a:t>LC 2</a:t>
            </a:r>
            <a:r>
              <a:rPr lang="pt-BR" dirty="0"/>
              <a:t>, e adaptado pelo CL Marco Antônio Fontana do LC Colatina Centro – </a:t>
            </a:r>
            <a:r>
              <a:rPr lang="pt-BR" dirty="0" smtClean="0"/>
              <a:t>Distrito LC 11</a:t>
            </a:r>
            <a:r>
              <a:rPr lang="pt-BR" dirty="0"/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815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Continuou com a primeira convenção realizada de 08 a 10 de outubro de </a:t>
            </a:r>
            <a:r>
              <a:rPr lang="pt-BR" dirty="0" smtClean="0"/>
              <a:t>1.917</a:t>
            </a:r>
            <a:r>
              <a:rPr lang="pt-BR" dirty="0"/>
              <a:t>, que oficializou o dia 10 de outubro de </a:t>
            </a:r>
            <a:r>
              <a:rPr lang="pt-BR" dirty="0" smtClean="0"/>
              <a:t>1.917</a:t>
            </a:r>
            <a:r>
              <a:rPr lang="pt-BR" dirty="0"/>
              <a:t>, como a data de sua fundação.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3771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Na segunda convenção de 1.918, em Saint Louis, </a:t>
            </a:r>
            <a:r>
              <a:rPr lang="pt-BR" dirty="0" smtClean="0"/>
              <a:t>Missouri, EUA</a:t>
            </a:r>
            <a:r>
              <a:rPr lang="pt-BR" dirty="0" smtClean="0"/>
              <a:t>, foi adotado o Código de Ética do Lions.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8469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Na terceira convenção de 1.919, em </a:t>
            </a:r>
            <a:r>
              <a:rPr lang="pt-BR" dirty="0" smtClean="0"/>
              <a:t>Chicago, Illinois, </a:t>
            </a:r>
            <a:r>
              <a:rPr lang="pt-BR" dirty="0" smtClean="0"/>
              <a:t>EUA, foram adotados os Propósitos do Lions.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0487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Associação só se tornou Internacional em 12 de março de 1.920, com a formação do Lions Clube de Windsor, na cidade de Ontário, no Canadá.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7782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Nos anos de 1.926 e 1.927 foram fundados Clubes de Lions na China, no México e em Cuba.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499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O primeiro Clube de Lions sul-americano foi fundado na Colômbia, em 1.936.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189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O primeiro Lions Clube europeu foi organizado em 24 de março de 1.948, em Estocolmo, Suécia.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926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613</Words>
  <Application>Microsoft Office PowerPoint</Application>
  <PresentationFormat>Apresentação na tela (4:3)</PresentationFormat>
  <Paragraphs>47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Century Schoolbook</vt:lpstr>
      <vt:lpstr>Wingdings</vt:lpstr>
      <vt:lpstr>Wingdings 2</vt:lpstr>
      <vt:lpstr>Balcão Envidraçado</vt:lpstr>
      <vt:lpstr>INSTRUÇÕES LEONÍSTICAS  “10 DE OUTUBRO  DIA MUNDIAL DO LIONS CLUBE”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MARCO</cp:lastModifiedBy>
  <cp:revision>205</cp:revision>
  <dcterms:created xsi:type="dcterms:W3CDTF">2011-09-19T17:15:28Z</dcterms:created>
  <dcterms:modified xsi:type="dcterms:W3CDTF">2020-10-03T19:50:29Z</dcterms:modified>
</cp:coreProperties>
</file>