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09" r:id="rId3"/>
    <p:sldId id="413" r:id="rId4"/>
    <p:sldId id="421" r:id="rId5"/>
    <p:sldId id="422" r:id="rId6"/>
    <p:sldId id="423" r:id="rId7"/>
    <p:sldId id="425" r:id="rId8"/>
    <p:sldId id="424" r:id="rId9"/>
    <p:sldId id="394" r:id="rId10"/>
    <p:sldId id="426" r:id="rId11"/>
    <p:sldId id="416" r:id="rId12"/>
    <p:sldId id="419" r:id="rId13"/>
    <p:sldId id="420" r:id="rId14"/>
    <p:sldId id="309" r:id="rId15"/>
    <p:sldId id="310" r:id="rId16"/>
    <p:sldId id="400" r:id="rId17"/>
    <p:sldId id="404" r:id="rId18"/>
    <p:sldId id="399" r:id="rId19"/>
    <p:sldId id="313" r:id="rId20"/>
    <p:sldId id="405" r:id="rId21"/>
    <p:sldId id="408" r:id="rId22"/>
    <p:sldId id="410" r:id="rId23"/>
    <p:sldId id="412" r:id="rId24"/>
    <p:sldId id="392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14/09/2020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2267744" y="3140968"/>
            <a:ext cx="6190456" cy="3024336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INSTRUÇÕES LEONÍSTICAS</a:t>
            </a:r>
            <a:br>
              <a:rPr lang="pt-BR" dirty="0"/>
            </a:br>
            <a:r>
              <a:rPr lang="pt-BR" dirty="0"/>
              <a:t/>
            </a:r>
            <a:br>
              <a:rPr lang="pt-BR" dirty="0"/>
            </a:br>
            <a:r>
              <a:rPr lang="pt-BR" dirty="0"/>
              <a:t>“DOMADORA: UMA FORÇA NO MOVIMENTO LEONÍSTICO” </a:t>
            </a:r>
            <a:br>
              <a:rPr lang="pt-BR" dirty="0"/>
            </a:br>
            <a:endParaRPr lang="pt-B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474091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Domadora é sábia por natureza, porque exerce com perfeição o dom da inteligência, para reativar o nosso ânimo quando nos deparamos com os inúmeros obstáculos do cotidiano.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764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474091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Domadora é um exemplo de bondade, porque ela adoça com um sabor muito intenso, todas as ações de solidariedade que tentamos praticar perante as pessoas que nos buscam.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2374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474091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Domadora é companheira eterna, porque jamais abandona a causa do amor e do bem, e com isso, nos acompanha passo a passo, a fim de que alcancemos êxito na nossa jornada da vida.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8193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474091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Domadora é uma verdadeira heroína.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7804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74091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No Lions formamos </a:t>
            </a:r>
            <a:r>
              <a:rPr lang="pt-BR" dirty="0"/>
              <a:t>uma família, e nossos corações vibram na mesma frequência, quando compartilhamos e nos complementamos no ideal de servir.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564904"/>
            <a:ext cx="8402083" cy="18002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O Leão tem necessidade </a:t>
            </a:r>
            <a:r>
              <a:rPr lang="pt-BR" dirty="0" smtClean="0"/>
              <a:t>de trocar ideias </a:t>
            </a:r>
            <a:r>
              <a:rPr lang="pt-BR" dirty="0"/>
              <a:t>com sua Domadora, </a:t>
            </a:r>
            <a:r>
              <a:rPr lang="pt-BR" dirty="0" smtClean="0"/>
              <a:t>precisa de seu </a:t>
            </a:r>
            <a:r>
              <a:rPr lang="pt-BR" dirty="0"/>
              <a:t>senso de melhor detalhar fatos.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15121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Domadora deve incentivar seu Leão a participar plenamente do movimento leonístico.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30425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Deve incentivar seu Leão a participar das </a:t>
            </a:r>
            <a:r>
              <a:rPr lang="pt-BR" dirty="0" smtClean="0"/>
              <a:t>reuniões.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496" y="2636912"/>
            <a:ext cx="8568952" cy="18722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Deve opinar e acompanhar o desenvolvimento do clube em sua comunidade. 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02083" cy="22322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Agindo assim, haverá um caminhar juntos: de Leão e Domadora, para o engrandecimento do movimento leonístico. </a:t>
            </a:r>
          </a:p>
          <a:p>
            <a:pPr>
              <a:buNone/>
            </a:pPr>
            <a:r>
              <a:rPr lang="pt-BR" dirty="0"/>
              <a:t> 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Setembro é o mês que Lions Internacional, com muita justiça, homenageia as nossas dedicadas Domadoras.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52428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A história não mente quando afirma que “</a:t>
            </a:r>
            <a:r>
              <a:rPr lang="pt-BR" i="1" dirty="0"/>
              <a:t>atrás de um grande homem existe sempre uma grande mulher”.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402083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E eu afirmo que a história de Lions não mentirá, se um dia em suas páginas registrar que</a:t>
            </a:r>
            <a:r>
              <a:rPr lang="pt-BR" b="1" i="1" dirty="0"/>
              <a:t> “ao lado de um grande Leão existe sempre uma grande Domadora”. </a:t>
            </a: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708920"/>
            <a:ext cx="8474091" cy="21602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Parabéns queridas Domadoras: uma força no movimento leonístico.</a:t>
            </a:r>
            <a:r>
              <a:rPr lang="pt-BR" b="1" i="1" dirty="0"/>
              <a:t> </a:t>
            </a:r>
            <a:endParaRPr lang="pt-BR" dirty="0"/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9133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636912"/>
            <a:ext cx="8330075" cy="24482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Extraída de pesquisas realizadas em blogs do Lions e do site </a:t>
            </a:r>
            <a:r>
              <a:rPr lang="pt-BR" b="1" dirty="0"/>
              <a:t>Instruções Leonísticas</a:t>
            </a:r>
            <a:r>
              <a:rPr lang="pt-BR" dirty="0"/>
              <a:t>, </a:t>
            </a:r>
            <a:r>
              <a:rPr lang="pt-BR" dirty="0" smtClean="0"/>
              <a:t>do CL </a:t>
            </a:r>
            <a:r>
              <a:rPr lang="pt-BR" dirty="0"/>
              <a:t>Paulo Fernando Silvestre do LC São Paulo – Ipiranga – Distrito LC2, e </a:t>
            </a:r>
            <a:r>
              <a:rPr lang="pt-BR" dirty="0" smtClean="0"/>
              <a:t>preparada </a:t>
            </a:r>
            <a:r>
              <a:rPr lang="pt-BR" dirty="0"/>
              <a:t>pelo CL Marco Antônio Fontana do LC Colatina Centro – DLC11.  </a:t>
            </a:r>
          </a:p>
          <a:p>
            <a:pPr>
              <a:buNone/>
            </a:pPr>
            <a:r>
              <a:rPr lang="pt-BR" dirty="0"/>
              <a:t>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81869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852936"/>
            <a:ext cx="8402083" cy="208823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Extremamente feliz, foi a ideia de dedicar uma homenagem especial às Domadoras, em virtude de sua grande importância para o movimento leonístico. </a:t>
            </a: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897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Poderíamos começar utilizando um dicionário, e dizer que Domadora é aquela que doma, que domestica.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822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Mas ser Domadora em um Lions Clube é coisa muito mais importante. 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2095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Domadora é aquela grande amiga, que fica para ajudar quando todo mundo se afasta. 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9398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Domadora é aquela que trata todo mundo da mesma maneira, com amor e cordialidade.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37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924944"/>
            <a:ext cx="8402083" cy="16561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Domadora é aquela que distribui amor a todos, inclusive aos estranhos e menos afortunados, e a isso podemos chamar de amor ao próximo.  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64840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30357" y="2276872"/>
            <a:ext cx="8474091" cy="2592288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  <a:p>
            <a:pPr algn="just">
              <a:buNone/>
            </a:pPr>
            <a:r>
              <a:rPr lang="pt-BR" dirty="0"/>
              <a:t>   </a:t>
            </a:r>
            <a:r>
              <a:rPr lang="pt-BR" dirty="0" smtClean="0"/>
              <a:t>A Domadora é um ser evoluído, porque mesmo estando lá na frente, sente </a:t>
            </a:r>
            <a:r>
              <a:rPr lang="pt-BR" dirty="0" smtClean="0"/>
              <a:t>à </a:t>
            </a:r>
            <a:r>
              <a:rPr lang="pt-BR" dirty="0" smtClean="0"/>
              <a:t>vontade de buscar quem ficou para trás.</a:t>
            </a:r>
            <a:endParaRPr lang="pt-BR" dirty="0"/>
          </a:p>
          <a:p>
            <a:pPr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43608" y="0"/>
            <a:ext cx="7560840" cy="918022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/>
              <a:t>DOMADORA </a:t>
            </a:r>
            <a:br>
              <a:rPr lang="pt-BR" sz="2400" b="1" dirty="0"/>
            </a:br>
            <a:r>
              <a:rPr lang="pt-BR" sz="2400" b="1" dirty="0"/>
              <a:t>UMA FORÇA NO MOVIMENTO LEONÍSTICO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519</Words>
  <Application>Microsoft Office PowerPoint</Application>
  <PresentationFormat>Apresentação na tela (4:3)</PresentationFormat>
  <Paragraphs>57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8" baseType="lpstr">
      <vt:lpstr>Century Schoolbook</vt:lpstr>
      <vt:lpstr>Wingdings</vt:lpstr>
      <vt:lpstr>Wingdings 2</vt:lpstr>
      <vt:lpstr>Balcão Envidraçado</vt:lpstr>
      <vt:lpstr>INSTRUÇÕES LEONÍSTICAS  “DOMADORA: UMA FORÇA NO MOVIMENTO LEONÍSTICO” 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DOMADORA  UMA FORÇA NO MOVIMENTO LEONÍSTICO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MARCO</cp:lastModifiedBy>
  <cp:revision>209</cp:revision>
  <dcterms:created xsi:type="dcterms:W3CDTF">2011-09-19T17:15:28Z</dcterms:created>
  <dcterms:modified xsi:type="dcterms:W3CDTF">2020-09-14T23:42:20Z</dcterms:modified>
</cp:coreProperties>
</file>