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19" r:id="rId3"/>
    <p:sldId id="449" r:id="rId4"/>
    <p:sldId id="451" r:id="rId5"/>
    <p:sldId id="452" r:id="rId6"/>
    <p:sldId id="450" r:id="rId7"/>
    <p:sldId id="431" r:id="rId8"/>
    <p:sldId id="453" r:id="rId9"/>
    <p:sldId id="458" r:id="rId10"/>
    <p:sldId id="454" r:id="rId11"/>
    <p:sldId id="44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61" autoAdjust="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979712" y="3068960"/>
            <a:ext cx="6696744" cy="288032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“COMO ANUNCIAR UM COMPANHEIRO DE MELVIN JONES E ALGUNS CUIDADOS COM O PROTOCOLO”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060848"/>
            <a:ext cx="7895646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Os “</a:t>
            </a:r>
            <a:r>
              <a:rPr lang="pt-BR" b="1" dirty="0" err="1"/>
              <a:t>MJFs</a:t>
            </a:r>
            <a:r>
              <a:rPr lang="pt-BR" dirty="0"/>
              <a:t>” (Companheiros de Melvin Jones) podem ser identificados em grupo, para se evitar a repetição.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Por exemplo: Agradecemos ainda a presença dos seguintes convidados, os Companheiros de Melvin Jones PCC Darly Anacleto de Vasconcelos, PDG Zoé Antônio Donati, PDG Josias Marques de Azevedo, CL Joventino Ferrari e CaL Dalnecir Morello. Assim não fica cansativo. </a:t>
            </a: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17962" cy="648072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/>
              <a:t>COMO ANUNCIAR UM COMPANHEIRO DE MELVIN JONES E ALGUNS CUIDADOS COM O PROTOCOLO</a:t>
            </a:r>
          </a:p>
        </p:txBody>
      </p:sp>
    </p:spTree>
    <p:extLst>
      <p:ext uri="{BB962C8B-B14F-4D97-AF65-F5344CB8AC3E}">
        <p14:creationId xmlns:p14="http://schemas.microsoft.com/office/powerpoint/2010/main" val="238238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636912"/>
            <a:ext cx="7895646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Extraído do livro “Manual de Cerimonial e Protocolo Leonístico”, 6ª edição, 2.020, elaborado pelo PDG MJF CL João Carlos Belda, do LC São Paulo Alto dos </a:t>
            </a:r>
            <a:r>
              <a:rPr lang="pt-BR"/>
              <a:t>Pinheiros - </a:t>
            </a:r>
            <a:r>
              <a:rPr lang="pt-BR" dirty="0"/>
              <a:t>Distrito LC-2, e adaptado pelo CL Marco Antônio Fontana do LC Colatina </a:t>
            </a:r>
            <a:r>
              <a:rPr lang="pt-BR"/>
              <a:t>Centro - </a:t>
            </a:r>
            <a:r>
              <a:rPr lang="pt-BR" dirty="0"/>
              <a:t>Distrito LC-11. 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17962" cy="648072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/>
              <a:t>COMO ANUNCIAR UM COMPANHEIRO DE MELVIN JONES E ALGUNS CUIDADOS COM O PROTOCOLO</a:t>
            </a:r>
          </a:p>
        </p:txBody>
      </p:sp>
    </p:spTree>
    <p:extLst>
      <p:ext uri="{BB962C8B-B14F-4D97-AF65-F5344CB8AC3E}">
        <p14:creationId xmlns:p14="http://schemas.microsoft.com/office/powerpoint/2010/main" val="215802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204864"/>
            <a:ext cx="7895646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</a:t>
            </a:r>
            <a:r>
              <a:rPr lang="pt-BR" b="1" dirty="0"/>
              <a:t>Título Companheiro de Melvin Jones (MJF)</a:t>
            </a:r>
            <a:r>
              <a:rPr lang="pt-BR" dirty="0"/>
              <a:t> – Melvin Jones Fellow – é uma honraria concedida para aqueles que doam US$ 1.000 à LCIF.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Com doações adicionais desse valor, você se torna um </a:t>
            </a:r>
            <a:r>
              <a:rPr lang="pt-BR" b="1" dirty="0"/>
              <a:t>Companheiro de Melvin Jones Progressivo (PMJF)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17962" cy="648072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/>
              <a:t>COMO ANUNCIAR UM COMPANHEIRO DE MELVIN JONES E ALGUNS CUIDADOS COM O PROTOCOLO</a:t>
            </a:r>
          </a:p>
        </p:txBody>
      </p:sp>
    </p:spTree>
    <p:extLst>
      <p:ext uri="{BB962C8B-B14F-4D97-AF65-F5344CB8AC3E}">
        <p14:creationId xmlns:p14="http://schemas.microsoft.com/office/powerpoint/2010/main" val="256040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204864"/>
            <a:ext cx="7895646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Título de </a:t>
            </a:r>
            <a:r>
              <a:rPr lang="pt-BR" b="1" dirty="0"/>
              <a:t>Companheiro de Melvin Jones (MJF)</a:t>
            </a:r>
            <a:r>
              <a:rPr lang="pt-BR" dirty="0"/>
              <a:t> está sempre associado à pessoa, é um reconhecimento a ela, não aos cargos, que variam (pode nem pertencer ao movimento leonístico).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Já o Cargo identifica a precedência, então, </a:t>
            </a:r>
            <a:r>
              <a:rPr lang="pt-BR" b="1" dirty="0"/>
              <a:t>primeiro vem o Cargo e depois o Título</a:t>
            </a:r>
            <a:r>
              <a:rPr lang="pt-BR" dirty="0"/>
              <a:t>.</a:t>
            </a: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17962" cy="648072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/>
              <a:t>COMO ANUNCIAR UM COMPANHEIRO DE MELVIN JONES E ALGUNS CUIDADOS COM O PROTOCOLO</a:t>
            </a:r>
          </a:p>
        </p:txBody>
      </p:sp>
    </p:spTree>
    <p:extLst>
      <p:ext uri="{BB962C8B-B14F-4D97-AF65-F5344CB8AC3E}">
        <p14:creationId xmlns:p14="http://schemas.microsoft.com/office/powerpoint/2010/main" val="67894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204864"/>
            <a:ext cx="7895646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Por exemplo: </a:t>
            </a:r>
            <a:r>
              <a:rPr lang="pt-BR" b="1" dirty="0"/>
              <a:t>PDG MJF</a:t>
            </a:r>
            <a:r>
              <a:rPr lang="pt-BR" dirty="0"/>
              <a:t> CL José Eduardo Côgo; </a:t>
            </a:r>
            <a:r>
              <a:rPr lang="pt-BR" b="1" dirty="0"/>
              <a:t>PIP PMJF</a:t>
            </a:r>
            <a:r>
              <a:rPr lang="pt-BR" dirty="0"/>
              <a:t> Professor João Fernando Sobral; </a:t>
            </a:r>
            <a:r>
              <a:rPr lang="pt-BR" b="1" dirty="0"/>
              <a:t>PID PMJF</a:t>
            </a:r>
            <a:r>
              <a:rPr lang="pt-BR" dirty="0"/>
              <a:t> Rosane Teresinha Jahnke; </a:t>
            </a:r>
            <a:r>
              <a:rPr lang="pt-BR" b="1" dirty="0"/>
              <a:t>Governador MJF</a:t>
            </a:r>
            <a:r>
              <a:rPr lang="pt-BR" dirty="0"/>
              <a:t> Jorge de Jesus Bandeira Calixto.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Embora o </a:t>
            </a:r>
            <a:r>
              <a:rPr lang="pt-BR" b="1" dirty="0"/>
              <a:t>Título</a:t>
            </a:r>
            <a:r>
              <a:rPr lang="pt-BR" dirty="0"/>
              <a:t> de Companheiro de Melvin Jones (MJF) seja uma alta honraria, para Lions Internacional o mais importante é o </a:t>
            </a:r>
            <a:r>
              <a:rPr lang="pt-BR" b="1" dirty="0"/>
              <a:t>Cargo</a:t>
            </a:r>
            <a:r>
              <a:rPr lang="pt-BR" dirty="0"/>
              <a:t>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17962" cy="648072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/>
              <a:t>COMO ANUNCIAR UM COMPANHEIRO DE MELVIN JONES E ALGUNS CUIDADOS COM O PROTOCOLO</a:t>
            </a:r>
          </a:p>
        </p:txBody>
      </p:sp>
    </p:spTree>
    <p:extLst>
      <p:ext uri="{BB962C8B-B14F-4D97-AF65-F5344CB8AC3E}">
        <p14:creationId xmlns:p14="http://schemas.microsoft.com/office/powerpoint/2010/main" val="79214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204864"/>
            <a:ext cx="7895646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Em português temos a questão da repetição “Companheiro de Melvin Jones Companheiro Leão Ivanildo Zanotelli”.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Uma alternativa é não falar “Companheiro Leão”</a:t>
            </a:r>
            <a:r>
              <a:rPr lang="pt-BR" dirty="0"/>
              <a:t>, ou dizer só “Leão” (como no inglês). Mas não mude o nome da honraria.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17962" cy="648072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/>
              <a:t>COMO ANUNCIAR UM COMPANHEIRO DE MELVIN JONES E ALGUNS CUIDADOS COM O PROTOCOLO</a:t>
            </a:r>
          </a:p>
        </p:txBody>
      </p:sp>
    </p:spTree>
    <p:extLst>
      <p:ext uri="{BB962C8B-B14F-4D97-AF65-F5344CB8AC3E}">
        <p14:creationId xmlns:p14="http://schemas.microsoft.com/office/powerpoint/2010/main" val="18604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204864"/>
            <a:ext cx="7895646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No Brasil, desde 2.010, se adota a padronização internacional em inglês, das siglas utilizadas no Lions (PDG, VDG, PID, etc.), e se diz os nomes em português.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Então use MJF CL. Por exemplo: Companheiro de Melvin Jones, Companheiro Leão Ivanildo Zanotelli.</a:t>
            </a:r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17962" cy="648072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/>
              <a:t>COMO ANUNCIAR UM COMPANHEIRO DE MELVIN JONES E ALGUNS CUIDADOS COM O PROTOCOLO</a:t>
            </a:r>
          </a:p>
        </p:txBody>
      </p:sp>
    </p:spTree>
    <p:extLst>
      <p:ext uri="{BB962C8B-B14F-4D97-AF65-F5344CB8AC3E}">
        <p14:creationId xmlns:p14="http://schemas.microsoft.com/office/powerpoint/2010/main" val="179797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484784"/>
            <a:ext cx="7895646" cy="53732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Veja que “Companheiro </a:t>
            </a:r>
            <a:r>
              <a:rPr lang="pt-BR" b="1" dirty="0"/>
              <a:t>de</a:t>
            </a:r>
            <a:r>
              <a:rPr lang="pt-BR" dirty="0"/>
              <a:t> Melvin Jones é um Título, que é diferente de “Companheiro Melvin Jones”, nosso Companheiro Fundador</a:t>
            </a:r>
            <a:r>
              <a:rPr lang="pt-BR" b="1" dirty="0"/>
              <a:t>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Então </a:t>
            </a:r>
            <a:r>
              <a:rPr lang="pt-BR" b="1" dirty="0"/>
              <a:t>não chame</a:t>
            </a:r>
            <a:r>
              <a:rPr lang="pt-BR" dirty="0"/>
              <a:t> ninguém de “Companheiro Leão Melvin Jones” nem “Companheira Melvin Jones”. </a:t>
            </a:r>
          </a:p>
          <a:p>
            <a:pPr marL="0" lvl="0" indent="0" algn="just">
              <a:buNone/>
            </a:pPr>
            <a:endParaRPr lang="pt-BR" dirty="0"/>
          </a:p>
          <a:p>
            <a:pPr marL="0" lvl="0" indent="0" algn="just">
              <a:buNone/>
            </a:pPr>
            <a:r>
              <a:rPr lang="pt-BR" dirty="0"/>
              <a:t>Melvin Jones já morreu.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E Melvin Jones era homem, assim, </a:t>
            </a:r>
            <a:r>
              <a:rPr lang="pt-BR" b="1" dirty="0"/>
              <a:t>não existe</a:t>
            </a:r>
            <a:r>
              <a:rPr lang="pt-BR" dirty="0"/>
              <a:t> “Companheira Leão Melvin Jones”.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/>
              <a:t>COMO ANUNCIAR UM COMPANHEIRO DE MELVIN JONES E ALGUNS CUIDADOS COM O PROTOCOLO</a:t>
            </a:r>
          </a:p>
        </p:txBody>
      </p:sp>
    </p:spTree>
    <p:extLst>
      <p:ext uri="{BB962C8B-B14F-4D97-AF65-F5344CB8AC3E}">
        <p14:creationId xmlns:p14="http://schemas.microsoft.com/office/powerpoint/2010/main" val="148559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204864"/>
            <a:ext cx="7895646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Não invente abreviaturas, se você estiver identificado com “</a:t>
            </a:r>
            <a:r>
              <a:rPr lang="pt-BR" b="1" dirty="0"/>
              <a:t>MJF</a:t>
            </a:r>
            <a:r>
              <a:rPr lang="pt-BR" dirty="0"/>
              <a:t>”, todos reconhecerão a sua honraria.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Procure não dizer “</a:t>
            </a:r>
            <a:r>
              <a:rPr lang="pt-BR" b="1" dirty="0" err="1"/>
              <a:t>ême</a:t>
            </a:r>
            <a:r>
              <a:rPr lang="pt-BR" b="1" dirty="0"/>
              <a:t> jota </a:t>
            </a:r>
            <a:r>
              <a:rPr lang="pt-BR" b="1" dirty="0" err="1"/>
              <a:t>éfe</a:t>
            </a:r>
            <a:r>
              <a:rPr lang="pt-BR" dirty="0"/>
              <a:t>” ou “</a:t>
            </a:r>
            <a:r>
              <a:rPr lang="pt-BR" b="1" dirty="0"/>
              <a:t>pê </a:t>
            </a:r>
            <a:r>
              <a:rPr lang="pt-BR" b="1" dirty="0" err="1"/>
              <a:t>ême</a:t>
            </a:r>
            <a:r>
              <a:rPr lang="pt-BR" b="1" dirty="0"/>
              <a:t> jota </a:t>
            </a:r>
            <a:r>
              <a:rPr lang="pt-BR" b="1" dirty="0" err="1"/>
              <a:t>éfe</a:t>
            </a:r>
            <a:r>
              <a:rPr lang="pt-BR" dirty="0"/>
              <a:t>”, diga o nome do Título: Companheiro de Melvin Jones.</a:t>
            </a:r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17962" cy="648072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/>
              <a:t>COMO ANUNCIAR UM COMPANHEIRO DE MELVIN JONES E ALGUNS CUIDADOS COM O PROTOCOLO</a:t>
            </a:r>
          </a:p>
        </p:txBody>
      </p:sp>
    </p:spTree>
    <p:extLst>
      <p:ext uri="{BB962C8B-B14F-4D97-AF65-F5344CB8AC3E}">
        <p14:creationId xmlns:p14="http://schemas.microsoft.com/office/powerpoint/2010/main" val="388197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204864"/>
            <a:ext cx="7895646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sigla “</a:t>
            </a:r>
            <a:r>
              <a:rPr lang="pt-BR" b="1" dirty="0"/>
              <a:t>PMJF</a:t>
            </a:r>
            <a:r>
              <a:rPr lang="pt-BR" dirty="0"/>
              <a:t>” significa </a:t>
            </a:r>
            <a:r>
              <a:rPr lang="pt-BR" b="1" dirty="0"/>
              <a:t>Companheiro de Melvin Jones Progressivo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Não existe “Companheiro Progressivo de Melvin Jones”.</a:t>
            </a:r>
          </a:p>
          <a:p>
            <a:pPr marL="0" lvl="0" indent="0" algn="just">
              <a:buNone/>
            </a:pPr>
            <a:endParaRPr lang="pt-BR" dirty="0"/>
          </a:p>
          <a:p>
            <a:pPr marL="0" lvl="0" indent="0" algn="just">
              <a:buNone/>
            </a:pPr>
            <a:r>
              <a:rPr lang="pt-BR" dirty="0"/>
              <a:t>O Título é progressivo, não o Companheiro.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/>
              <a:t>COMO ANUNCIAR UM COMPANHEIRO DE MELVIN JONES E ALGUNS CUIDADOS COM O PROTOCOLO</a:t>
            </a:r>
          </a:p>
        </p:txBody>
      </p:sp>
    </p:spTree>
    <p:extLst>
      <p:ext uri="{BB962C8B-B14F-4D97-AF65-F5344CB8AC3E}">
        <p14:creationId xmlns:p14="http://schemas.microsoft.com/office/powerpoint/2010/main" val="167476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</TotalTime>
  <Words>661</Words>
  <Application>Microsoft Office PowerPoint</Application>
  <PresentationFormat>Apresentação na tela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Century Schoolbook</vt:lpstr>
      <vt:lpstr>Wingdings</vt:lpstr>
      <vt:lpstr>Wingdings 2</vt:lpstr>
      <vt:lpstr>Balcão Envidraçado</vt:lpstr>
      <vt:lpstr>INSTRUÇÕES LEONÍSTICAS  “COMO ANUNCIAR UM COMPANHEIRO DE MELVIN JONES E ALGUNS CUIDADOS COM O PROTOCOLO”</vt:lpstr>
      <vt:lpstr>COMO ANUNCIAR UM COMPANHEIRO DE MELVIN JONES E ALGUNS CUIDADOS COM O PROTOCOLO</vt:lpstr>
      <vt:lpstr>COMO ANUNCIAR UM COMPANHEIRO DE MELVIN JONES E ALGUNS CUIDADOS COM O PROTOCOLO</vt:lpstr>
      <vt:lpstr>COMO ANUNCIAR UM COMPANHEIRO DE MELVIN JONES E ALGUNS CUIDADOS COM O PROTOCOLO</vt:lpstr>
      <vt:lpstr>COMO ANUNCIAR UM COMPANHEIRO DE MELVIN JONES E ALGUNS CUIDADOS COM O PROTOCOLO</vt:lpstr>
      <vt:lpstr>COMO ANUNCIAR UM COMPANHEIRO DE MELVIN JONES E ALGUNS CUIDADOS COM O PROTOCOLO</vt:lpstr>
      <vt:lpstr>COMO ANUNCIAR UM COMPANHEIRO DE MELVIN JONES E ALGUNS CUIDADOS COM O PROTOCOLO</vt:lpstr>
      <vt:lpstr>COMO ANUNCIAR UM COMPANHEIRO DE MELVIN JONES E ALGUNS CUIDADOS COM O PROTOCOLO</vt:lpstr>
      <vt:lpstr>COMO ANUNCIAR UM COMPANHEIRO DE MELVIN JONES E ALGUNS CUIDADOS COM O PROTOCOLO</vt:lpstr>
      <vt:lpstr>COMO ANUNCIAR UM COMPANHEIRO DE MELVIN JONES E ALGUNS CUIDADOS COM O PROTOCOLO</vt:lpstr>
      <vt:lpstr>COMO ANUNCIAR UM COMPANHEIRO DE MELVIN JONES E ALGUNS CUIDADOS COM O PROTOCOLO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283</cp:revision>
  <dcterms:created xsi:type="dcterms:W3CDTF">2011-09-19T17:15:28Z</dcterms:created>
  <dcterms:modified xsi:type="dcterms:W3CDTF">2021-05-27T08:07:25Z</dcterms:modified>
</cp:coreProperties>
</file>