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59" r:id="rId3"/>
    <p:sldId id="482" r:id="rId4"/>
    <p:sldId id="483" r:id="rId5"/>
    <p:sldId id="473" r:id="rId6"/>
    <p:sldId id="484" r:id="rId7"/>
    <p:sldId id="485" r:id="rId8"/>
    <p:sldId id="486" r:id="rId9"/>
    <p:sldId id="487" r:id="rId10"/>
    <p:sldId id="44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61" autoAdjust="0"/>
  </p:normalViewPr>
  <p:slideViewPr>
    <p:cSldViewPr>
      <p:cViewPr varScale="1">
        <p:scale>
          <a:sx n="66" d="100"/>
          <a:sy n="66" d="100"/>
        </p:scale>
        <p:origin x="15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835696" y="3284984"/>
            <a:ext cx="684076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“ENCERRAMENTO DAS ATIVIDADES DE UM LIONS CLUBE”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636912"/>
            <a:ext cx="7895646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Escrita pelo editor do site </a:t>
            </a:r>
            <a:r>
              <a:rPr lang="pt-BR" b="1" dirty="0"/>
              <a:t>Instruções Leonísticas</a:t>
            </a:r>
            <a:r>
              <a:rPr lang="pt-BR" dirty="0"/>
              <a:t>, o saudoso CL Paulo Fernando Silvestre do LC São Paulo - Ipiranga - Distrito LC-2, e adaptada pelo CL Marco Antônio Fontana do LC Colatina Centro - Distrito LC-11.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980728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ENCERRAMENTO DAS ATIVIDADES DE UM LIONS CLUBE</a:t>
            </a:r>
          </a:p>
        </p:txBody>
      </p:sp>
    </p:spTree>
    <p:extLst>
      <p:ext uri="{BB962C8B-B14F-4D97-AF65-F5344CB8AC3E}">
        <p14:creationId xmlns:p14="http://schemas.microsoft.com/office/powerpoint/2010/main" val="21580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492896"/>
            <a:ext cx="7895646" cy="4365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um Lions Clube encerra suas atividades, o sino presidencial não soa mais.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O Lions Clube Serra/ES, clube com mais de cinquenta anos, que faz parte da história do Distrito LC-11 e consequentemente do Lions no Brasil, deixa de existir.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980728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ENCERRAMENTO DAS ATIVIDADES DE UM LIONS CLUBE</a:t>
            </a:r>
          </a:p>
        </p:txBody>
      </p:sp>
    </p:spTree>
    <p:extLst>
      <p:ext uri="{BB962C8B-B14F-4D97-AF65-F5344CB8AC3E}">
        <p14:creationId xmlns:p14="http://schemas.microsoft.com/office/powerpoint/2010/main" val="305580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46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Quando entrei no Lions tudo no clube parecia perfeito. Presidente, Secretário, Tesoureiro, Diretor Social, Diretor de Associados e um bom número de associados.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O companheirismo criava amizades sólidas e fazia com que aquele grupo de Leões participasse do ideal de servir com zelo, dedicação e fidelidade. 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980728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ENCERRAMENTO DAS ATIVIDADES DE UM LIONS CLUBE</a:t>
            </a:r>
          </a:p>
        </p:txBody>
      </p:sp>
    </p:spTree>
    <p:extLst>
      <p:ext uri="{BB962C8B-B14F-4D97-AF65-F5344CB8AC3E}">
        <p14:creationId xmlns:p14="http://schemas.microsoft.com/office/powerpoint/2010/main" val="293251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060848"/>
            <a:ext cx="7895646" cy="47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Clube que teve em seu quadro de associados um brilhante Governador, no Ano Leonístico 2001/2002, o PDG MJF CL Josias Marques de Azevedo.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O PDG Josias foi muito atuante dentro dos preceitos do ideal de servir preconizado por LI, principalmente com atividades voltadas ao serviço e companheirismo, onde era visível sua alegria nas visitas aos clubes, nas reuniões e nas convenções.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980728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ENCERRAMENTO DAS ATIVIDADES DE UM LIONS CLUBE</a:t>
            </a:r>
          </a:p>
        </p:txBody>
      </p:sp>
    </p:spTree>
    <p:extLst>
      <p:ext uri="{BB962C8B-B14F-4D97-AF65-F5344CB8AC3E}">
        <p14:creationId xmlns:p14="http://schemas.microsoft.com/office/powerpoint/2010/main" val="2839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988840"/>
            <a:ext cx="7895646" cy="48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Tudo era “quase” perfeito, mesmo assim, aquele Clube já estava com os dias contados.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Sem se darem conta, o tempo implacável e silencioso foi passando e as baixas de associados foram acontecendo pelos mais diversos motivos.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Enquanto isso a inclusão de novos associados não acontecia.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980728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ENCERRAMENTO DAS ATIVIDADES DE UM LIONS CLUBE</a:t>
            </a:r>
          </a:p>
        </p:txBody>
      </p:sp>
    </p:spTree>
    <p:extLst>
      <p:ext uri="{BB962C8B-B14F-4D97-AF65-F5344CB8AC3E}">
        <p14:creationId xmlns:p14="http://schemas.microsoft.com/office/powerpoint/2010/main" val="187619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060848"/>
            <a:ext cx="7895646" cy="47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Os Leões, no seu ingresso em Lions, são solicitados a trabalhar para que outras pessoas conheçam o Lions, trazendo convidados às assembleias, não só as festivas como também as ordinárias, onde o companheirismo a todos envolve, fazendo destes convidados associados em potencial. 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Talvez esta solicitação não tenha recebido a devida atenção.</a:t>
            </a: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980728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ENCERRAMENTO DAS ATIVIDADES DE UM LIONS CLUBE</a:t>
            </a:r>
          </a:p>
        </p:txBody>
      </p:sp>
    </p:spTree>
    <p:extLst>
      <p:ext uri="{BB962C8B-B14F-4D97-AF65-F5344CB8AC3E}">
        <p14:creationId xmlns:p14="http://schemas.microsoft.com/office/powerpoint/2010/main" val="224471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988840"/>
            <a:ext cx="7895646" cy="48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Um organismo para se manter vivo necessita ser suprido com elementos básicos: ar, água e alimentação adequada.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Nossos companheiros Leões, mesmo imbuídos das melhores intenções, descuidaram do essencial: alimentar o quadro associativo com seu trabalho de divulgação e expansão para manter o número de associados sempre crescente, fazendo com que o Clube de serviço funcione constantemente em sua plenitude.</a:t>
            </a: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980728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ENCERRAMENTO DAS ATIVIDADES DE UM LIONS CLUBE</a:t>
            </a:r>
          </a:p>
        </p:txBody>
      </p:sp>
    </p:spTree>
    <p:extLst>
      <p:ext uri="{BB962C8B-B14F-4D97-AF65-F5344CB8AC3E}">
        <p14:creationId xmlns:p14="http://schemas.microsoft.com/office/powerpoint/2010/main" val="84634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060848"/>
            <a:ext cx="7895646" cy="47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extinção de uma unidade leonística por falta de associados, deverá servir não como exemplo, mas como lição a ser aprendida.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É preciso, e urgente, nestes tempos conturbados, quando tantos estão esmorecendo na caminhada, que nos esforcemos para ampliar o quadro associativo, para termos mais braços, para levar avante o trabalho que nos propomos realizar.</a:t>
            </a:r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980728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ENCERRAMENTO DAS ATIVIDADES DE UM LIONS CLUBE</a:t>
            </a:r>
          </a:p>
        </p:txBody>
      </p:sp>
    </p:spTree>
    <p:extLst>
      <p:ext uri="{BB962C8B-B14F-4D97-AF65-F5344CB8AC3E}">
        <p14:creationId xmlns:p14="http://schemas.microsoft.com/office/powerpoint/2010/main" val="241675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700808"/>
            <a:ext cx="7895646" cy="51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Nesse sentido, ao olharmos para trás, nos vem de imediato um sentimento de gratidão para com Melvin Jones e outros laboriosos Leões.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Foram eles que corajosamente lutaram e trabalharam para que o Lions se tornasse conhecido mundialmente, como é hoje.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 da responsabilidade de todo Leão propor novos associados, ampliando assim, o número daqueles que nos sucederão.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980728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ENCERRAMENTO DAS ATIVIDADES DE UM LIONS CLUBE</a:t>
            </a:r>
          </a:p>
        </p:txBody>
      </p:sp>
    </p:spTree>
    <p:extLst>
      <p:ext uri="{BB962C8B-B14F-4D97-AF65-F5344CB8AC3E}">
        <p14:creationId xmlns:p14="http://schemas.microsoft.com/office/powerpoint/2010/main" val="301154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</TotalTime>
  <Words>595</Words>
  <Application>Microsoft Office PowerPoint</Application>
  <PresentationFormat>Apresentação na tela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Balcão Envidraçado</vt:lpstr>
      <vt:lpstr>INSTRUÇÕES LEONÍSTICAS  “ENCERRAMENTO DAS ATIVIDADES DE UM LIONS CLUBE”</vt:lpstr>
      <vt:lpstr>ENCERRAMENTO DAS ATIVIDADES DE UM LIONS CLUBE</vt:lpstr>
      <vt:lpstr>ENCERRAMENTO DAS ATIVIDADES DE UM LIONS CLUBE</vt:lpstr>
      <vt:lpstr>ENCERRAMENTO DAS ATIVIDADES DE UM LIONS CLUBE</vt:lpstr>
      <vt:lpstr>ENCERRAMENTO DAS ATIVIDADES DE UM LIONS CLUBE</vt:lpstr>
      <vt:lpstr>ENCERRAMENTO DAS ATIVIDADES DE UM LIONS CLUBE</vt:lpstr>
      <vt:lpstr>ENCERRAMENTO DAS ATIVIDADES DE UM LIONS CLUBE</vt:lpstr>
      <vt:lpstr>ENCERRAMENTO DAS ATIVIDADES DE UM LIONS CLUBE</vt:lpstr>
      <vt:lpstr>ENCERRAMENTO DAS ATIVIDADES DE UM LIONS CLUBE</vt:lpstr>
      <vt:lpstr>ENCERRAMENTO DAS ATIVIDADES DE UM LIONS CLUBE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327</cp:revision>
  <dcterms:created xsi:type="dcterms:W3CDTF">2011-09-19T17:15:28Z</dcterms:created>
  <dcterms:modified xsi:type="dcterms:W3CDTF">2021-06-16T01:24:59Z</dcterms:modified>
</cp:coreProperties>
</file>