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0" r:id="rId3"/>
    <p:sldId id="389" r:id="rId4"/>
    <p:sldId id="409" r:id="rId5"/>
    <p:sldId id="404" r:id="rId6"/>
    <p:sldId id="406" r:id="rId7"/>
    <p:sldId id="395" r:id="rId8"/>
    <p:sldId id="396" r:id="rId9"/>
    <p:sldId id="407" r:id="rId10"/>
    <p:sldId id="387" r:id="rId11"/>
    <p:sldId id="408" r:id="rId12"/>
    <p:sldId id="39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619672" y="3501008"/>
            <a:ext cx="7416824" cy="1872208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INSTRUÇÕES LEONÍSTICAS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“COMISSÕES DE TRABALHO DO CLUBE”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564904"/>
            <a:ext cx="8330075" cy="31683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 importante é que o Leão sempre se faça disponível dentro do Clube.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441529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1700808"/>
            <a:ext cx="8330075" cy="388843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Agindo assim, ele integrará de fato este movimento sublime, que busca a união dos homens no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441529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02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492896"/>
            <a:ext cx="8330075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Escrita pelo editor do site </a:t>
            </a:r>
            <a:r>
              <a:rPr lang="pt-BR" b="1" dirty="0"/>
              <a:t>Instruções Leonísticas</a:t>
            </a:r>
            <a:r>
              <a:rPr lang="pt-BR" dirty="0"/>
              <a:t>, CL Paulo Fernando Silvestre do LC São Paulo – Ipiranga – Distrito LC-2, e adaptado pelo PMJF CL Marco Antônio Fontana do LC Colatina Centro – Distrito LC-11.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794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852936"/>
            <a:ext cx="8136904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Todo Leão, estatutariamente, deve ocupar alguma comissão de trabalho, no seu Clube, no Ano Leonístico.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COMISSÕES DE TRABALHO DO CLUBE</a:t>
            </a:r>
          </a:p>
        </p:txBody>
      </p:sp>
    </p:spTree>
    <p:extLst>
      <p:ext uri="{BB962C8B-B14F-4D97-AF65-F5344CB8AC3E}">
        <p14:creationId xmlns:p14="http://schemas.microsoft.com/office/powerpoint/2010/main" val="8616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258067" cy="30243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São muitas as comissões de serviço dentro de um Lions Clube.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852936"/>
            <a:ext cx="8136904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Cada comissão tem uma tarefa específica, tendo a função de planejar e detalhar o evento e levar para a reunião de assembleia do Clube para discussão e aprovação.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COMISSÕES DE TRABALHO DO CLUBE</a:t>
            </a:r>
          </a:p>
        </p:txBody>
      </p:sp>
    </p:spTree>
    <p:extLst>
      <p:ext uri="{BB962C8B-B14F-4D97-AF65-F5344CB8AC3E}">
        <p14:creationId xmlns:p14="http://schemas.microsoft.com/office/powerpoint/2010/main" val="250506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208912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O Leão pode até escolher aquela função onde possa prestar melhores serviços, mas não deve recusar qualquer tarefa que lhe seja destinada pelo Presidente do Clube.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6513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208912" cy="403244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Um Leão pode até ocupar mais de uma comissão, se assim desejar. O importante é saber que ele tem um compromisso de servir. </a:t>
            </a:r>
          </a:p>
          <a:p>
            <a:pPr algn="just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872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7992888" cy="345638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Além de executar o trabalho dentro da comissão que lhe foi destinada, ele deve colaborar para o bom andamento de todos os outros setores de atividades, dentro do Clube ou do movimento leonístico.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636912"/>
            <a:ext cx="8330075" cy="28803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/>
              <a:t>   Se não lhe apresentarem tarefas, o Leão as pode criar, apresentando ideias nas reuniões, para que sejam discutidas, aprovadas e colocadas em prática. </a:t>
            </a:r>
          </a:p>
          <a:p>
            <a:pPr marL="0" indent="0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208912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   Assim, em qualquer área, o Leão encontrará sempre uma forma de mostrar serviço, se quiser de fato trabalhar.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6700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</TotalTime>
  <Words>365</Words>
  <Application>Microsoft Office PowerPoint</Application>
  <PresentationFormat>Apresentação na tela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Balcão Envidraçado</vt:lpstr>
      <vt:lpstr>INSTRUÇÕES LEONÍSTICAS  “COMISSÕES DE TRABALHO DO CLUBE”</vt:lpstr>
      <vt:lpstr>COMISSÕES DE TRABALHO DO CLUBE</vt:lpstr>
      <vt:lpstr>    COMISSÕES DE TRABALHO DO CLUBE</vt:lpstr>
      <vt:lpstr>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195</cp:revision>
  <dcterms:created xsi:type="dcterms:W3CDTF">2011-09-19T17:15:28Z</dcterms:created>
  <dcterms:modified xsi:type="dcterms:W3CDTF">2024-07-07T04:00:51Z</dcterms:modified>
</cp:coreProperties>
</file>