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42"/>
  </p:notesMasterIdLst>
  <p:sldIdLst>
    <p:sldId id="316" r:id="rId5"/>
    <p:sldId id="277" r:id="rId6"/>
    <p:sldId id="280" r:id="rId7"/>
    <p:sldId id="283" r:id="rId8"/>
    <p:sldId id="284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4" r:id="rId37"/>
    <p:sldId id="315" r:id="rId38"/>
    <p:sldId id="285" r:id="rId39"/>
    <p:sldId id="317" r:id="rId40"/>
    <p:sldId id="313" r:id="rId41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234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pt-B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62C97DE1-17C0-48A3-B3C8-3324A05B90B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390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0B1A99-8BD5-41DD-8A93-67A458DCFB9D}" type="slidenum">
              <a:rPr lang="pt-BR"/>
              <a:pPr/>
              <a:t>1</a:t>
            </a:fld>
            <a:endParaRPr lang="pt-BR"/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6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825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2C97DE1-17C0-48A3-B3C8-3324A05B90B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38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51187C1-6413-4E18-AB02-AB5B8B52F8B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72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338910-B826-400C-AE7E-7DDD8AF7077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521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AEE530C-B611-4A99-87AC-6B0248EF999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661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2463" cy="517525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fld id="{4071AAD0-E2C0-4D2E-B3AC-1EEC526C3B3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44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3082322-220F-4F5E-B123-84237DF04FC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024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94BC476-8F4A-4024-90F7-DEF4F4A83A2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712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3D6AF49-52CA-45F5-9CE1-EE1AB06EB00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62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A21977D-07CE-41D5-A212-3172B58FDC8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138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A72DB7B-B9A8-48CB-BCF9-5BC189AED65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43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7AA3721-47C9-4009-88F3-C0D8BEBBEE3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15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323BB6-ADAC-46E8-B042-2BC94BE379E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36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F646FDC-3A32-4EDC-9B09-B53888955B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88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CC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endParaRPr lang="pt-B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fld id="{AACB0EDF-9DDE-4E8C-9A22-6AC5A252C4E3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5E11A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5E11A6"/>
          </a:solidFill>
          <a:latin typeface="Arial" charset="0"/>
          <a:ea typeface="Lucida Sans Unicode" charset="0"/>
          <a:cs typeface="Lucida Sans Unicode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5E11A6"/>
          </a:solidFill>
          <a:latin typeface="Arial" charset="0"/>
          <a:ea typeface="Lucida Sans Unicode" charset="0"/>
          <a:cs typeface="Lucida Sans Unicode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5E11A6"/>
          </a:solidFill>
          <a:latin typeface="Arial" charset="0"/>
          <a:ea typeface="Lucida Sans Unicode" charset="0"/>
          <a:cs typeface="Lucida Sans Unicode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5E11A6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5E11A6"/>
          </a:solidFill>
          <a:latin typeface="Arial" charset="0"/>
          <a:ea typeface="Lucida Sans Unicode" charset="0"/>
          <a:cs typeface="Lucida Sans Unicode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5E11A6"/>
          </a:solidFill>
          <a:latin typeface="Arial" charset="0"/>
          <a:ea typeface="Lucida Sans Unicode" charset="0"/>
          <a:cs typeface="Lucida Sans Unicode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5E11A6"/>
          </a:solidFill>
          <a:latin typeface="Arial" charset="0"/>
          <a:ea typeface="Lucida Sans Unicode" charset="0"/>
          <a:cs typeface="Lucida Sans Unicode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5E11A6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612836" y="-2844899"/>
            <a:ext cx="9070975" cy="888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lnSpc>
                <a:spcPct val="113000"/>
              </a:lnSpc>
            </a:pPr>
            <a:r>
              <a:rPr lang="pt-BR" sz="4800" dirty="0">
                <a:solidFill>
                  <a:srgbClr val="800080"/>
                </a:solidFill>
                <a:latin typeface="Freehand521 BT" pitchFamily="64" charset="0"/>
              </a:rPr>
              <a:t>8 de Março – Dia Internacional de luta das mulheres</a:t>
            </a:r>
          </a:p>
          <a:p>
            <a:pPr algn="ctr">
              <a:lnSpc>
                <a:spcPct val="113000"/>
              </a:lnSpc>
            </a:pPr>
            <a:endParaRPr lang="pt-BR" sz="4800" dirty="0">
              <a:solidFill>
                <a:srgbClr val="800080"/>
              </a:solidFill>
              <a:latin typeface="Freehand521 BT" pitchFamily="64" charset="0"/>
            </a:endParaRPr>
          </a:p>
        </p:txBody>
      </p:sp>
      <p:pic>
        <p:nvPicPr>
          <p:cNvPr id="1026" name="Picture 2" descr="http://www.distritolc8.com.br/wp-content/uploads/2014/03/Dia_Internacional_da_Mulher_530x370.jpg">
            <a:extLst>
              <a:ext uri="{FF2B5EF4-FFF2-40B4-BE49-F238E27FC236}">
                <a16:creationId xmlns:a16="http://schemas.microsoft.com/office/drawing/2014/main" id="{4F1409E3-07CA-42FD-BE7D-3427E6574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6" y="1979637"/>
            <a:ext cx="8136904" cy="48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037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3415" t="19005" r="38291" b="38514"/>
          <a:stretch/>
        </p:blipFill>
        <p:spPr>
          <a:xfrm>
            <a:off x="575815" y="323453"/>
            <a:ext cx="9107117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20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3016" t="18593" r="42359" b="38409"/>
          <a:stretch/>
        </p:blipFill>
        <p:spPr>
          <a:xfrm>
            <a:off x="935856" y="395460"/>
            <a:ext cx="8280920" cy="638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7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418" t="18512" r="37365" b="35716"/>
          <a:stretch/>
        </p:blipFill>
        <p:spPr>
          <a:xfrm>
            <a:off x="719832" y="467468"/>
            <a:ext cx="8496944" cy="65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87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793" t="19741" r="37817" b="34610"/>
          <a:stretch/>
        </p:blipFill>
        <p:spPr>
          <a:xfrm>
            <a:off x="647824" y="395461"/>
            <a:ext cx="8640960" cy="68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59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4732" t="18417" r="37141" b="37385"/>
          <a:stretch/>
        </p:blipFill>
        <p:spPr>
          <a:xfrm>
            <a:off x="863848" y="467469"/>
            <a:ext cx="8856984" cy="650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71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7075" t="20087" r="37729" b="35971"/>
          <a:stretch/>
        </p:blipFill>
        <p:spPr>
          <a:xfrm>
            <a:off x="503808" y="323453"/>
            <a:ext cx="8784976" cy="683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1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4660" t="19548" r="37448" b="36470"/>
          <a:stretch/>
        </p:blipFill>
        <p:spPr>
          <a:xfrm>
            <a:off x="503808" y="539477"/>
            <a:ext cx="8784976" cy="64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63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920" t="19900" r="43395" b="40299"/>
          <a:stretch/>
        </p:blipFill>
        <p:spPr>
          <a:xfrm>
            <a:off x="1151880" y="539477"/>
            <a:ext cx="8352928" cy="65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12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3721" t="19439" r="37795" b="37108"/>
          <a:stretch/>
        </p:blipFill>
        <p:spPr>
          <a:xfrm>
            <a:off x="503807" y="467469"/>
            <a:ext cx="9239763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4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2769" t="18417" r="40087" b="37385"/>
          <a:stretch/>
        </p:blipFill>
        <p:spPr>
          <a:xfrm>
            <a:off x="647824" y="395461"/>
            <a:ext cx="8856984" cy="66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85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19832" y="611486"/>
            <a:ext cx="885698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tx1"/>
                </a:solidFill>
              </a:rPr>
              <a:t>A presença da mulher no Movimento Leonístico remonta desde o ano de 1913 quando Melvin Jones dava os primeiros passos para a fundação de Lions Internacional, tendo sempre a seu lado a sua esposa, Rose Amanda Freeman. Desde então, a mulher vem se destacando nas atividades de seus clubes, quer seja como domadora ou companheira Leão.</a:t>
            </a:r>
          </a:p>
        </p:txBody>
      </p:sp>
    </p:spTree>
    <p:extLst>
      <p:ext uri="{BB962C8B-B14F-4D97-AF65-F5344CB8AC3E}">
        <p14:creationId xmlns:p14="http://schemas.microsoft.com/office/powerpoint/2010/main" val="218109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2994" t="19195" r="38472" b="34844"/>
          <a:stretch/>
        </p:blipFill>
        <p:spPr>
          <a:xfrm>
            <a:off x="791840" y="539476"/>
            <a:ext cx="9073008" cy="687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42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897" t="18453" r="42089" b="36126"/>
          <a:stretch/>
        </p:blipFill>
        <p:spPr>
          <a:xfrm>
            <a:off x="719832" y="467469"/>
            <a:ext cx="9001000" cy="67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22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2520" t="20122" r="40974" b="36279"/>
          <a:stretch/>
        </p:blipFill>
        <p:spPr>
          <a:xfrm>
            <a:off x="575816" y="539477"/>
            <a:ext cx="9001000" cy="675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35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3445" t="18334" r="38886" b="37358"/>
          <a:stretch/>
        </p:blipFill>
        <p:spPr>
          <a:xfrm>
            <a:off x="935856" y="539477"/>
            <a:ext cx="8352928" cy="62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526" t="18076" r="41125" b="36735"/>
          <a:stretch/>
        </p:blipFill>
        <p:spPr>
          <a:xfrm>
            <a:off x="647824" y="179437"/>
            <a:ext cx="8424936" cy="71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49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2723" t="18555" r="40624" b="37709"/>
          <a:stretch/>
        </p:blipFill>
        <p:spPr>
          <a:xfrm>
            <a:off x="575816" y="467469"/>
            <a:ext cx="8784976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4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3784" t="19881" r="39564" b="35058"/>
          <a:stretch/>
        </p:blipFill>
        <p:spPr>
          <a:xfrm>
            <a:off x="647824" y="323452"/>
            <a:ext cx="8784976" cy="678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96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7899" t="18645" r="40337" b="36608"/>
          <a:stretch/>
        </p:blipFill>
        <p:spPr>
          <a:xfrm>
            <a:off x="1007864" y="323453"/>
            <a:ext cx="7848872" cy="67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7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905" t="18645" r="38348" b="35365"/>
          <a:stretch/>
        </p:blipFill>
        <p:spPr>
          <a:xfrm>
            <a:off x="1151880" y="611484"/>
            <a:ext cx="7848872" cy="645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57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0734" t="18718" r="38950" b="38087"/>
          <a:stretch/>
        </p:blipFill>
        <p:spPr>
          <a:xfrm>
            <a:off x="863848" y="467469"/>
            <a:ext cx="8568952" cy="66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97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107428"/>
            <a:ext cx="9433048" cy="72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41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338" t="19060" r="40097" b="36013"/>
          <a:stretch/>
        </p:blipFill>
        <p:spPr>
          <a:xfrm>
            <a:off x="1079872" y="395461"/>
            <a:ext cx="8064896" cy="66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15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3584" t="19406" r="38873" b="38145"/>
          <a:stretch/>
        </p:blipFill>
        <p:spPr>
          <a:xfrm>
            <a:off x="791840" y="395460"/>
            <a:ext cx="8424936" cy="601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7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3428" t="19367" r="40091" b="34153"/>
          <a:stretch/>
        </p:blipFill>
        <p:spPr>
          <a:xfrm>
            <a:off x="719832" y="467469"/>
            <a:ext cx="828092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42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0" y="323453"/>
            <a:ext cx="8681610" cy="69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31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0" y="323453"/>
            <a:ext cx="8856737" cy="70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76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27542">
              <a:srgbClr val="B590DA"/>
            </a:gs>
            <a:gs pos="93000">
              <a:srgbClr val="F1E9F8"/>
            </a:gs>
            <a:gs pos="417">
              <a:srgbClr val="B590DA"/>
            </a:gs>
            <a:gs pos="28000">
              <a:srgbClr val="9966CC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5488" y="971525"/>
            <a:ext cx="9433048" cy="524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tx1"/>
                </a:solidFill>
              </a:rPr>
              <a:t>Finalmente, para coroar a participação da mulher no Leonismo Brasileiro, durante a Convenção Internacional de Bancoc, Tailândia, em junho de 2008, a </a:t>
            </a:r>
            <a:r>
              <a:rPr lang="pt-BR" sz="3600" dirty="0" smtClean="0">
                <a:solidFill>
                  <a:schemeClr val="tx1"/>
                </a:solidFill>
              </a:rPr>
              <a:t>PGD </a:t>
            </a:r>
            <a:r>
              <a:rPr lang="pt-BR" sz="3600" dirty="0">
                <a:solidFill>
                  <a:schemeClr val="tx1"/>
                </a:solidFill>
              </a:rPr>
              <a:t>CL Rosane </a:t>
            </a:r>
            <a:r>
              <a:rPr lang="pt-BR" sz="3600" dirty="0" err="1">
                <a:solidFill>
                  <a:schemeClr val="tx1"/>
                </a:solidFill>
              </a:rPr>
              <a:t>Vailatti</a:t>
            </a:r>
            <a:r>
              <a:rPr lang="pt-BR" sz="3600" dirty="0">
                <a:solidFill>
                  <a:schemeClr val="tx1"/>
                </a:solidFill>
              </a:rPr>
              <a:t>, do DMLD, foi eleita diretora internacional de Lions para o Brasil, América Latina e Caribe, no biênio 2008-2010.</a:t>
            </a:r>
          </a:p>
          <a:p>
            <a:endParaRPr lang="pt-BR" sz="3600" dirty="0" smtClean="0">
              <a:solidFill>
                <a:schemeClr val="tx1"/>
              </a:solidFill>
            </a:endParaRPr>
          </a:p>
          <a:p>
            <a:r>
              <a:rPr lang="pt-BR" sz="3600" dirty="0" smtClean="0">
                <a:solidFill>
                  <a:srgbClr val="00B0F0"/>
                </a:solidFill>
              </a:rPr>
              <a:t>Fontes </a:t>
            </a:r>
            <a:r>
              <a:rPr lang="pt-BR" sz="3600" dirty="0">
                <a:solidFill>
                  <a:srgbClr val="00B0F0"/>
                </a:solidFill>
              </a:rPr>
              <a:t>pesquisadas:</a:t>
            </a:r>
          </a:p>
          <a:p>
            <a:r>
              <a:rPr lang="pt-BR" sz="3600" dirty="0">
                <a:solidFill>
                  <a:srgbClr val="00B0F0"/>
                </a:solidFill>
              </a:rPr>
              <a:t>Leão Sabido - CL EDI Áureo Rodrigues</a:t>
            </a:r>
          </a:p>
        </p:txBody>
      </p:sp>
    </p:spTree>
    <p:extLst>
      <p:ext uri="{BB962C8B-B14F-4D97-AF65-F5344CB8AC3E}">
        <p14:creationId xmlns:p14="http://schemas.microsoft.com/office/powerpoint/2010/main" val="928901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63848" y="827509"/>
            <a:ext cx="8496944" cy="5244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tx1"/>
                </a:solidFill>
              </a:rPr>
              <a:t>Nossas atuais rainhas: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 err="1" smtClean="0">
                <a:solidFill>
                  <a:schemeClr val="tx1"/>
                </a:solidFill>
              </a:rPr>
              <a:t>CaL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Anadir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Passamani</a:t>
            </a:r>
            <a:r>
              <a:rPr lang="pt-BR" sz="2800" dirty="0" smtClean="0">
                <a:solidFill>
                  <a:schemeClr val="tx1"/>
                </a:solidFill>
              </a:rPr>
              <a:t> Ferrari;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 err="1" smtClean="0">
                <a:solidFill>
                  <a:schemeClr val="tx1"/>
                </a:solidFill>
              </a:rPr>
              <a:t>CaL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Dalnecir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Morello</a:t>
            </a:r>
            <a:r>
              <a:rPr lang="pt-BR" sz="2800" dirty="0" smtClean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 err="1" smtClean="0">
                <a:solidFill>
                  <a:schemeClr val="tx1"/>
                </a:solidFill>
              </a:rPr>
              <a:t>CaL</a:t>
            </a:r>
            <a:r>
              <a:rPr lang="pt-BR" sz="2800" dirty="0" smtClean="0">
                <a:solidFill>
                  <a:schemeClr val="tx1"/>
                </a:solidFill>
              </a:rPr>
              <a:t> Gleide Maria de Mello Cristo;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 err="1" smtClean="0">
                <a:solidFill>
                  <a:schemeClr val="tx1"/>
                </a:solidFill>
              </a:rPr>
              <a:t>CaL</a:t>
            </a:r>
            <a:r>
              <a:rPr lang="pt-BR" sz="2800" dirty="0" smtClean="0">
                <a:solidFill>
                  <a:schemeClr val="tx1"/>
                </a:solidFill>
              </a:rPr>
              <a:t> Julia Castro </a:t>
            </a:r>
            <a:r>
              <a:rPr lang="pt-BR" sz="2800" dirty="0" err="1" smtClean="0">
                <a:solidFill>
                  <a:schemeClr val="tx1"/>
                </a:solidFill>
              </a:rPr>
              <a:t>Bienert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Mattedi</a:t>
            </a:r>
            <a:r>
              <a:rPr lang="pt-BR" sz="2800" dirty="0" smtClean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 err="1" smtClean="0">
                <a:solidFill>
                  <a:schemeClr val="tx1"/>
                </a:solidFill>
              </a:rPr>
              <a:t>CaL</a:t>
            </a:r>
            <a:r>
              <a:rPr lang="pt-BR" sz="2800" dirty="0" smtClean="0">
                <a:solidFill>
                  <a:schemeClr val="tx1"/>
                </a:solidFill>
              </a:rPr>
              <a:t> Márcia Helena </a:t>
            </a:r>
            <a:r>
              <a:rPr lang="pt-BR" sz="2800" dirty="0" err="1" smtClean="0">
                <a:solidFill>
                  <a:schemeClr val="tx1"/>
                </a:solidFill>
              </a:rPr>
              <a:t>Caliari</a:t>
            </a:r>
            <a:r>
              <a:rPr lang="pt-BR" sz="2800" dirty="0" smtClean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 err="1" smtClean="0">
                <a:solidFill>
                  <a:schemeClr val="tx1"/>
                </a:solidFill>
              </a:rPr>
              <a:t>CaL</a:t>
            </a:r>
            <a:r>
              <a:rPr lang="pt-BR" sz="2800" dirty="0" smtClean="0">
                <a:solidFill>
                  <a:schemeClr val="tx1"/>
                </a:solidFill>
              </a:rPr>
              <a:t> Margarida Maria </a:t>
            </a:r>
            <a:r>
              <a:rPr lang="pt-BR" sz="2800" dirty="0" err="1" smtClean="0">
                <a:solidFill>
                  <a:schemeClr val="tx1"/>
                </a:solidFill>
              </a:rPr>
              <a:t>Zanotelli</a:t>
            </a:r>
            <a:r>
              <a:rPr lang="pt-BR" sz="2800" dirty="0" smtClean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 err="1" smtClean="0">
                <a:solidFill>
                  <a:schemeClr val="tx1"/>
                </a:solidFill>
              </a:rPr>
              <a:t>CaL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Niljane</a:t>
            </a:r>
            <a:r>
              <a:rPr lang="pt-BR" sz="2800" dirty="0" smtClean="0">
                <a:solidFill>
                  <a:schemeClr val="tx1"/>
                </a:solidFill>
              </a:rPr>
              <a:t> de Bem;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 err="1" smtClean="0">
                <a:solidFill>
                  <a:schemeClr val="tx1"/>
                </a:solidFill>
              </a:rPr>
              <a:t>CaL</a:t>
            </a:r>
            <a:r>
              <a:rPr lang="pt-BR" sz="2800" dirty="0" smtClean="0">
                <a:solidFill>
                  <a:schemeClr val="tx1"/>
                </a:solidFill>
              </a:rPr>
              <a:t> Rosângela </a:t>
            </a:r>
            <a:r>
              <a:rPr lang="pt-BR" sz="2800" dirty="0" err="1" smtClean="0">
                <a:solidFill>
                  <a:schemeClr val="tx1"/>
                </a:solidFill>
              </a:rPr>
              <a:t>Caliari</a:t>
            </a:r>
            <a:r>
              <a:rPr lang="pt-BR" sz="2800" dirty="0" smtClean="0">
                <a:solidFill>
                  <a:schemeClr val="tx1"/>
                </a:solidFill>
              </a:rPr>
              <a:t>;</a:t>
            </a:r>
            <a:endParaRPr lang="pt-BR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Todas as domadoras e filhotes.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6461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3428" t="19367" r="40091" b="35444"/>
          <a:stretch/>
        </p:blipFill>
        <p:spPr>
          <a:xfrm>
            <a:off x="431800" y="467469"/>
            <a:ext cx="8856984" cy="660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90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7784" y="1691605"/>
            <a:ext cx="9407750" cy="3297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solidFill>
                  <a:schemeClr val="tx1"/>
                </a:solidFill>
              </a:rPr>
              <a:t>O </a:t>
            </a:r>
            <a:r>
              <a:rPr lang="pt-BR" sz="3200" dirty="0">
                <a:solidFill>
                  <a:schemeClr val="tx1"/>
                </a:solidFill>
              </a:rPr>
              <a:t>Estatuto Internacional não impõe às mulheres quaisquer exigências discriminatórias sobre as dos homens. A seção 8 do artigo III, diz o seguinte: "Toda pessoa de maioridade legal e de reconhecida idoneidade moral e reputação em sua comunidade, poderá ser sócia de um Lions Clube devidamente constituído. </a:t>
            </a:r>
            <a:endParaRPr lang="pt-BR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10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71300" y="971525"/>
            <a:ext cx="8928992" cy="575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tx1"/>
                </a:solidFill>
              </a:rPr>
              <a:t>Hoje, são inúmeras as mulheres que se destacam à frente de seus clubes, distritos, distritos múltiplos e até mesmo diretoria internacional. Pelos distritos brasileiros, muitas mulheres se tornaram associadas, muitos clubes exclusivamente femininos foram fundados e hoje, as mulheres ocupam diversos cargos nos clubes e distritos, desde os mais simples até os de comando, sendo inúmeras as </a:t>
            </a:r>
            <a:r>
              <a:rPr lang="pt-BR" sz="3600" dirty="0" smtClean="0">
                <a:solidFill>
                  <a:schemeClr val="tx1"/>
                </a:solidFill>
              </a:rPr>
              <a:t>governadoras.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1511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104" t="19057" r="39971" b="38066"/>
          <a:stretch/>
        </p:blipFill>
        <p:spPr>
          <a:xfrm>
            <a:off x="143767" y="107429"/>
            <a:ext cx="9936857" cy="78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28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3359" t="19268" r="39371" b="36546"/>
          <a:stretch/>
        </p:blipFill>
        <p:spPr>
          <a:xfrm>
            <a:off x="431800" y="467469"/>
            <a:ext cx="8954948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18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3880" t="19664" r="38925" b="35224"/>
          <a:stretch/>
        </p:blipFill>
        <p:spPr>
          <a:xfrm>
            <a:off x="1007864" y="467469"/>
            <a:ext cx="866311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3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2786" t="18113" r="38626" b="36070"/>
          <a:stretch/>
        </p:blipFill>
        <p:spPr>
          <a:xfrm>
            <a:off x="575815" y="251445"/>
            <a:ext cx="8877079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805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06DC1FB3DCFE045A26FE90B44EB4B85" ma:contentTypeVersion="0" ma:contentTypeDescription="Crie um novo documento." ma:contentTypeScope="" ma:versionID="885ea12e9c9b775e5175a78bda0518cb">
  <xsd:schema xmlns:xsd="http://www.w3.org/2001/XMLSchema" xmlns:p="http://schemas.microsoft.com/office/2006/metadata/properties" targetNamespace="http://schemas.microsoft.com/office/2006/metadata/properties" ma:root="true" ma:fieldsID="834597303d62dd03ddcd59f56325a21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F1FFF78-6CA1-4E18-B2E5-CE6A6A9CE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669F7B-76C4-4724-8D82-8BA26F699A9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D5FF168-4995-459D-91B2-A5F7EC2CC7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34648</TotalTime>
  <Words>310</Words>
  <Application>Microsoft Office PowerPoint</Application>
  <PresentationFormat>Personalizar</PresentationFormat>
  <Paragraphs>22</Paragraphs>
  <Slides>37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Arial</vt:lpstr>
      <vt:lpstr>Freehand521 BT</vt:lpstr>
      <vt:lpstr>Lucida Sans Unicode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ALUNO</dc:creator>
  <cp:lastModifiedBy>JOSE EDUARDO</cp:lastModifiedBy>
  <cp:revision>16</cp:revision>
  <cp:lastPrinted>1601-01-01T00:00:00Z</cp:lastPrinted>
  <dcterms:created xsi:type="dcterms:W3CDTF">2011-03-17T19:21:15Z</dcterms:created>
  <dcterms:modified xsi:type="dcterms:W3CDTF">2021-03-08T21:24:57Z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0x010100206DC1FB3DCFE045A26FE90B44EB4B85</vt:lpwstr>
  </property>
</Properties>
</file>